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0" autoAdjust="0"/>
    <p:restoredTop sz="94660"/>
  </p:normalViewPr>
  <p:slideViewPr>
    <p:cSldViewPr snapToGrid="0">
      <p:cViewPr>
        <p:scale>
          <a:sx n="75" d="100"/>
          <a:sy n="75" d="100"/>
        </p:scale>
        <p:origin x="32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10/11/2025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3091708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3091708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90" r="-20029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90" r="-10087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90" r="-583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100581" r="-200292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100581" r="-100877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100581" r="-583" b="-200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00000" r="-200292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00000" r="-100877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00000" r="-583" b="-100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300872" r="-200292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300872" r="-100877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300872" r="-583" b="-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" y="212370"/>
            <a:ext cx="616941" cy="42565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FAC666-C3F9-BED2-9A72-7BE2258C46C8}"/>
              </a:ext>
            </a:extLst>
          </p:cNvPr>
          <p:cNvSpPr txBox="1"/>
          <p:nvPr/>
        </p:nvSpPr>
        <p:spPr>
          <a:xfrm>
            <a:off x="1433086" y="212370"/>
            <a:ext cx="5432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Le </a:t>
            </a:r>
            <a:r>
              <a:rPr lang="fr-FR" sz="2000" b="1" dirty="0" err="1"/>
              <a:t>comparator</a:t>
            </a:r>
            <a:r>
              <a:rPr lang="fr-FR" sz="2000" b="1" dirty="0"/>
              <a:t> – Nouvelles cartes</a:t>
            </a:r>
          </a:p>
        </p:txBody>
      </p: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6308256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6308256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90" r="-20029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90" r="-10087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90" r="-583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100581" r="-200292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100581" r="-100877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100581" r="-583" b="-200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00000" r="-200292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00000" r="-100877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00000" r="-583" b="-100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300872" r="-200292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300872" r="-100877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300872" r="-583" b="-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" y="212370"/>
            <a:ext cx="616941" cy="42565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FAC666-C3F9-BED2-9A72-7BE2258C46C8}"/>
              </a:ext>
            </a:extLst>
          </p:cNvPr>
          <p:cNvSpPr txBox="1"/>
          <p:nvPr/>
        </p:nvSpPr>
        <p:spPr>
          <a:xfrm>
            <a:off x="1433086" y="212370"/>
            <a:ext cx="5432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Le </a:t>
            </a:r>
            <a:r>
              <a:rPr lang="fr-FR" sz="2000" b="1" dirty="0" err="1"/>
              <a:t>comparator</a:t>
            </a:r>
            <a:r>
              <a:rPr lang="fr-FR" sz="2000" b="1" dirty="0"/>
              <a:t> – Nouvelles cartes</a:t>
            </a:r>
          </a:p>
        </p:txBody>
      </p:sp>
    </p:spTree>
    <p:extLst>
      <p:ext uri="{BB962C8B-B14F-4D97-AF65-F5344CB8AC3E}">
        <p14:creationId xmlns:p14="http://schemas.microsoft.com/office/powerpoint/2010/main" val="4047113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7743887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au 14">
                <a:extLst>
                  <a:ext uri="{FF2B5EF4-FFF2-40B4-BE49-F238E27FC236}">
                    <a16:creationId xmlns:a16="http://schemas.microsoft.com/office/drawing/2014/main" id="{6EBB3CEE-72D3-A0A7-7038-0771237214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7743887"/>
                  </p:ext>
                </p:extLst>
              </p:nvPr>
            </p:nvGraphicFramePr>
            <p:xfrm>
              <a:off x="265928" y="1083090"/>
              <a:ext cx="6260997" cy="83951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6999">
                      <a:extLst>
                        <a:ext uri="{9D8B030D-6E8A-4147-A177-3AD203B41FA5}">
                          <a16:colId xmlns:a16="http://schemas.microsoft.com/office/drawing/2014/main" val="1586258981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3038609088"/>
                        </a:ext>
                      </a:extLst>
                    </a:gridCol>
                    <a:gridCol w="2086999">
                      <a:extLst>
                        <a:ext uri="{9D8B030D-6E8A-4147-A177-3AD203B41FA5}">
                          <a16:colId xmlns:a16="http://schemas.microsoft.com/office/drawing/2014/main" val="1515581364"/>
                        </a:ext>
                      </a:extLst>
                    </a:gridCol>
                  </a:tblGrid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90" r="-20029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90" r="-10087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90" r="-583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587178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100581" r="-200292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100581" r="-100877" b="-200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100581" r="-583" b="-200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2892664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200000" r="-200292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200000" r="-100877" b="-10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200000" r="-583" b="-100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8380761"/>
                      </a:ext>
                    </a:extLst>
                  </a:tr>
                  <a:tr h="209878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2" t="-300872" r="-200292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585" t="-300872" r="-100877" b="-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00" t="-300872" r="-583" b="-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289119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" y="212370"/>
            <a:ext cx="616941" cy="42565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FAC666-C3F9-BED2-9A72-7BE2258C46C8}"/>
              </a:ext>
            </a:extLst>
          </p:cNvPr>
          <p:cNvSpPr txBox="1"/>
          <p:nvPr/>
        </p:nvSpPr>
        <p:spPr>
          <a:xfrm>
            <a:off x="1433086" y="212370"/>
            <a:ext cx="5432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Le </a:t>
            </a:r>
            <a:r>
              <a:rPr lang="fr-FR" sz="2000" b="1" dirty="0" err="1"/>
              <a:t>comparator</a:t>
            </a:r>
            <a:r>
              <a:rPr lang="fr-FR" sz="2000" b="1" dirty="0"/>
              <a:t> – Nouvelles cartes</a:t>
            </a:r>
          </a:p>
        </p:txBody>
      </p:sp>
    </p:spTree>
    <p:extLst>
      <p:ext uri="{BB962C8B-B14F-4D97-AF65-F5344CB8AC3E}">
        <p14:creationId xmlns:p14="http://schemas.microsoft.com/office/powerpoint/2010/main" val="3202026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51</Words>
  <Application>Microsoft Office PowerPoint</Application>
  <PresentationFormat>Format A4 (210 x 297 mm)</PresentationFormat>
  <Paragraphs>39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23</cp:revision>
  <dcterms:created xsi:type="dcterms:W3CDTF">2023-05-30T13:04:46Z</dcterms:created>
  <dcterms:modified xsi:type="dcterms:W3CDTF">2025-11-10T12:52:57Z</dcterms:modified>
</cp:coreProperties>
</file>